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1%8F%D0%B1%D0%BB%D0%BE%D0%BA%D0%BE&amp;img_url=www.bud-molod.ru%2Fimages%2Farticles%2Fa1005zxr.jpg&amp;pos=1&amp;rpt=simage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text=%D0%B4%D0%B2%D0%B0%20%D0%B4%D1%80%D1%83%D0%B3%D0%B0&amp;img_url=rookery9.aviary.com.s3.amazonaws.com%2F6237000%2F6237006_ad5e_1024x2000.jpg&amp;pos=14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1&amp;text=%D0%B1%D0%B0%D0%BD%D0%B0%D0%BD&amp;img_url=www.pssp.ru%2Fuploads%2Fposts%2F2009-02%2F1233510643_1.jpg&amp;pos=37&amp;rpt=simag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3&amp;text=%D0%B0%D0%BF%D0%B5%D0%BB%D1%8C%D1%81%D0%B8%D0%BD&amp;img_url=upload.wikimedia.org%2Fwikipedia%2Fcommons%2Fthumb%2F4%2F43%2FAmbersweet_oranges.jpg%2F532px-Ambersweet_oranges.jpg&amp;pos=100&amp;rpt=simag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p=1&amp;text=%D1%81%D0%B5%D1%80%D0%B4%D1%86%D0%B5&amp;img_url=smileys.smileycentral.com%2Fcat%2F36%2F36_4_21.gif&amp;pos=56&amp;rpt=simag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A%D1%80%D1%83%D0%B6%D0%BA%D0%B0&amp;img_url=img1.liveinternet.ru%2Fimages%2Fattach%2Fc%2F2%2F68%2F695%2F68695230_1294040231_8015_upload.jpg&amp;pos=16&amp;rpt=simage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0%BE%D0%BD%D1%84%D0%B5%D1%82%D0%B0&amp;img_url=img.liveinternet.ru%2Fimages%2Fattach%2F4%2F12731%2F12731140_hh.jpg&amp;pos=13&amp;rpt=simage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p=2&amp;text=%D1%81%D0%B5%D0%BC%D1%8C%20%D0%BA%D0%BD%D0%B8%D0%B3&amp;img_url=bookmind.ru%2Fwp-content%2Fuploads%2F2009%2F10%2Fgary.jpg&amp;pos=62&amp;rpt=simag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1%84%D1%83%D1%82%D0%B1%D0%BE%D0%BB%D1%8C%D0%BD%D1%8B%D0%B9%20%D0%BC%D1%8F%D1%87&amp;img_url=kb-yola.ru%2Fuploads%2Fposts%2F2010-10%2Fthumbs%2F1288198599_1myach.jpeg&amp;pos=27&amp;rpt=simag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8-tub-ru.yandex.net/i?id=24548806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852"/>
            <a:ext cx="3921470" cy="3286148"/>
          </a:xfrm>
          <a:prstGeom prst="rect">
            <a:avLst/>
          </a:prstGeom>
          <a:noFill/>
        </p:spPr>
      </p:pic>
      <p:pic>
        <p:nvPicPr>
          <p:cNvPr id="10242" name="Picture 2" descr="http://im8-tub-ru.yandex.net/i?id=24548806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3921470" cy="3286148"/>
          </a:xfrm>
          <a:prstGeom prst="rect">
            <a:avLst/>
          </a:prstGeom>
          <a:noFill/>
        </p:spPr>
      </p:pic>
      <p:pic>
        <p:nvPicPr>
          <p:cNvPr id="5" name="Picture 2" descr="http://im8-tub-ru.yandex.net/i?id=24548806-3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0"/>
            <a:ext cx="392147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7-tub-ru.yandex.net/i?id=303917357-2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642918"/>
            <a:ext cx="7239051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7-tub-ru.yandex.net/i?id=438840136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928670"/>
            <a:ext cx="7358114" cy="5518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2-tub-ru.yandex.net/i?id=405101877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28"/>
            <a:ext cx="5495963" cy="61984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3-tub-ru.yandex.net/i?id=94901887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0108"/>
            <a:ext cx="2786082" cy="2786082"/>
          </a:xfrm>
          <a:prstGeom prst="rect">
            <a:avLst/>
          </a:prstGeom>
          <a:noFill/>
        </p:spPr>
      </p:pic>
      <p:pic>
        <p:nvPicPr>
          <p:cNvPr id="4100" name="Picture 4" descr="http://im3-tub-ru.yandex.net/i?id=94901887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500306"/>
            <a:ext cx="2786082" cy="2786082"/>
          </a:xfrm>
          <a:prstGeom prst="rect">
            <a:avLst/>
          </a:prstGeom>
          <a:noFill/>
        </p:spPr>
      </p:pic>
      <p:pic>
        <p:nvPicPr>
          <p:cNvPr id="4102" name="Picture 6" descr="http://im3-tub-ru.yandex.net/i?id=94901887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000504"/>
            <a:ext cx="2643196" cy="2643196"/>
          </a:xfrm>
          <a:prstGeom prst="rect">
            <a:avLst/>
          </a:prstGeom>
          <a:noFill/>
        </p:spPr>
      </p:pic>
      <p:pic>
        <p:nvPicPr>
          <p:cNvPr id="4104" name="Picture 8" descr="http://im3-tub-ru.yandex.net/i?id=94901887-4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642918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5-tub-ru.yandex.net/i?id=340686702-4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8667811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5-tub-ru.yandex.net/i?id=242196760-5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667778" cy="6500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iki.iteach.ru/images/b/bc/970559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137229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5-tub-ru.yandex.net/i?id=192996690-4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0"/>
            <a:ext cx="6359435" cy="6402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1428750" cy="1428750"/>
          </a:xfrm>
          <a:prstGeom prst="rect">
            <a:avLst/>
          </a:prstGeom>
          <a:noFill/>
        </p:spPr>
      </p:pic>
      <p:pic>
        <p:nvPicPr>
          <p:cNvPr id="2052" name="Picture 4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928670"/>
            <a:ext cx="1428750" cy="1428750"/>
          </a:xfrm>
          <a:prstGeom prst="rect">
            <a:avLst/>
          </a:prstGeom>
          <a:noFill/>
        </p:spPr>
      </p:pic>
      <p:pic>
        <p:nvPicPr>
          <p:cNvPr id="2054" name="Picture 6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1428750" cy="1428750"/>
          </a:xfrm>
          <a:prstGeom prst="rect">
            <a:avLst/>
          </a:prstGeom>
          <a:noFill/>
        </p:spPr>
      </p:pic>
      <p:pic>
        <p:nvPicPr>
          <p:cNvPr id="2056" name="Picture 8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786322"/>
            <a:ext cx="1428750" cy="1428750"/>
          </a:xfrm>
          <a:prstGeom prst="rect">
            <a:avLst/>
          </a:prstGeom>
          <a:noFill/>
        </p:spPr>
      </p:pic>
      <p:pic>
        <p:nvPicPr>
          <p:cNvPr id="2058" name="Picture 10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5143512"/>
            <a:ext cx="1428750" cy="1428750"/>
          </a:xfrm>
          <a:prstGeom prst="rect">
            <a:avLst/>
          </a:prstGeom>
          <a:noFill/>
        </p:spPr>
      </p:pic>
      <p:pic>
        <p:nvPicPr>
          <p:cNvPr id="2060" name="Picture 12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500042"/>
            <a:ext cx="1428750" cy="1428750"/>
          </a:xfrm>
          <a:prstGeom prst="rect">
            <a:avLst/>
          </a:prstGeom>
          <a:noFill/>
        </p:spPr>
      </p:pic>
      <p:pic>
        <p:nvPicPr>
          <p:cNvPr id="2062" name="Picture 14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429000"/>
            <a:ext cx="1428750" cy="1428750"/>
          </a:xfrm>
          <a:prstGeom prst="rect">
            <a:avLst/>
          </a:prstGeom>
          <a:noFill/>
        </p:spPr>
      </p:pic>
      <p:pic>
        <p:nvPicPr>
          <p:cNvPr id="2064" name="Picture 16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142984"/>
            <a:ext cx="1428750" cy="1428750"/>
          </a:xfrm>
          <a:prstGeom prst="rect">
            <a:avLst/>
          </a:prstGeom>
          <a:noFill/>
        </p:spPr>
      </p:pic>
      <p:pic>
        <p:nvPicPr>
          <p:cNvPr id="2066" name="Picture 18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143512"/>
            <a:ext cx="1428750" cy="1428750"/>
          </a:xfrm>
          <a:prstGeom prst="rect">
            <a:avLst/>
          </a:prstGeom>
          <a:noFill/>
        </p:spPr>
      </p:pic>
      <p:pic>
        <p:nvPicPr>
          <p:cNvPr id="2068" name="Picture 20" descr="http://im2-tub-ru.yandex.net/i?id=443887118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14324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7</cp:revision>
  <dcterms:created xsi:type="dcterms:W3CDTF">2012-09-15T19:03:29Z</dcterms:created>
  <dcterms:modified xsi:type="dcterms:W3CDTF">2012-09-15T19:21:17Z</dcterms:modified>
</cp:coreProperties>
</file>